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17B313-B88B-4FAC-8A72-E86F2BDB8EE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71007B-426E-4302-9CA6-4BF6C2B7A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 War With the Homeland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Second Continental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0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Second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Olive Branch Petition- </a:t>
            </a:r>
            <a:r>
              <a:rPr lang="en-US" dirty="0" smtClean="0">
                <a:solidFill>
                  <a:srgbClr val="0070C0"/>
                </a:solidFill>
              </a:rPr>
              <a:t>Letter asking King George to repeal the Intolerable Acts</a:t>
            </a:r>
          </a:p>
          <a:p>
            <a:r>
              <a:rPr lang="en-US" dirty="0" smtClean="0"/>
              <a:t>Olive branch stands for peace</a:t>
            </a:r>
          </a:p>
          <a:p>
            <a:r>
              <a:rPr lang="en-US" dirty="0" smtClean="0"/>
              <a:t>King refused and colonial army was formed</a:t>
            </a:r>
          </a:p>
          <a:p>
            <a:r>
              <a:rPr lang="en-US" dirty="0" smtClean="0"/>
              <a:t>Soldiers were sent to Massachusetts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2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 (Virginia) would lead the army</a:t>
            </a:r>
          </a:p>
          <a:p>
            <a:r>
              <a:rPr lang="en-US" dirty="0" smtClean="0"/>
              <a:t>Each colony was asked to give money for the army</a:t>
            </a:r>
          </a:p>
          <a:p>
            <a:r>
              <a:rPr lang="en-US" dirty="0" smtClean="0"/>
              <a:t>Voted to print own </a:t>
            </a:r>
            <a:r>
              <a:rPr lang="en-US" dirty="0" smtClean="0">
                <a:solidFill>
                  <a:srgbClr val="0070C0"/>
                </a:solidFill>
              </a:rPr>
              <a:t>paper money </a:t>
            </a:r>
            <a:r>
              <a:rPr lang="en-US" dirty="0" smtClean="0">
                <a:solidFill>
                  <a:srgbClr val="FF0000"/>
                </a:solidFill>
              </a:rPr>
              <a:t>(Continental Currency)</a:t>
            </a:r>
          </a:p>
          <a:p>
            <a:r>
              <a:rPr lang="en-US" dirty="0" smtClean="0"/>
              <a:t>Second Continental Congress (new unity of 13 colonies)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7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Army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Bunker Hill (Boston on June 17, 1775)</a:t>
            </a:r>
          </a:p>
          <a:p>
            <a:r>
              <a:rPr lang="en-US" dirty="0" smtClean="0"/>
              <a:t>Colonists drove British back twice before running out of bullets</a:t>
            </a:r>
          </a:p>
          <a:p>
            <a:r>
              <a:rPr lang="en-US" dirty="0" smtClean="0"/>
              <a:t>14,500 soldiers mostly from the North</a:t>
            </a:r>
          </a:p>
          <a:p>
            <a:r>
              <a:rPr lang="en-US" dirty="0" smtClean="0"/>
              <a:t>Used guerrilla type of warfare (same as </a:t>
            </a:r>
            <a:r>
              <a:rPr lang="en-US" dirty="0"/>
              <a:t>I</a:t>
            </a:r>
            <a:r>
              <a:rPr lang="en-US" dirty="0" smtClean="0"/>
              <a:t>ndians)</a:t>
            </a:r>
          </a:p>
          <a:p>
            <a:r>
              <a:rPr lang="en-US" dirty="0" smtClean="0"/>
              <a:t>Soldiers were called Continentals (little training and money)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4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soldiers, newest weapons, experienced officers</a:t>
            </a:r>
          </a:p>
          <a:p>
            <a:r>
              <a:rPr lang="en-US" dirty="0" smtClean="0"/>
              <a:t>British also used </a:t>
            </a:r>
            <a:r>
              <a:rPr lang="en-US" dirty="0" smtClean="0">
                <a:solidFill>
                  <a:srgbClr val="FF0000"/>
                </a:solidFill>
              </a:rPr>
              <a:t>mercenaries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(hired soldiers)</a:t>
            </a:r>
            <a:r>
              <a:rPr lang="en-US" dirty="0" smtClean="0"/>
              <a:t> many were Hessians from Germany</a:t>
            </a:r>
          </a:p>
          <a:p>
            <a:r>
              <a:rPr lang="en-US" dirty="0" smtClean="0"/>
              <a:t>Indian allies (Indians hated the colonists for taking their 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6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fight a war 3,000 miles away</a:t>
            </a:r>
          </a:p>
          <a:p>
            <a:r>
              <a:rPr lang="en-US" dirty="0" smtClean="0"/>
              <a:t>Trouble getting supplies across the Atlantic Ocean</a:t>
            </a:r>
          </a:p>
          <a:p>
            <a:r>
              <a:rPr lang="en-US" dirty="0" smtClean="0"/>
              <a:t>British did have greater numbers (50,000-100,000)</a:t>
            </a:r>
          </a:p>
          <a:p>
            <a:r>
              <a:rPr lang="en-US" dirty="0" smtClean="0"/>
              <a:t>Americans enlisted for one year at a time</a:t>
            </a:r>
          </a:p>
          <a:p>
            <a:r>
              <a:rPr lang="en-US" dirty="0" smtClean="0"/>
              <a:t>Harvest time they would go home to their farms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03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212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At War With the Homeland</vt:lpstr>
      <vt:lpstr>The Second Continental Congress</vt:lpstr>
      <vt:lpstr>Continental Army</vt:lpstr>
      <vt:lpstr>Continental Army (Cont.)</vt:lpstr>
      <vt:lpstr>British Advantage</vt:lpstr>
      <vt:lpstr>British Difficulties</vt:lpstr>
    </vt:vector>
  </TitlesOfParts>
  <Company>Marlette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War With the Homeland</dc:title>
  <dc:creator>MCS</dc:creator>
  <cp:lastModifiedBy>MCS</cp:lastModifiedBy>
  <cp:revision>2</cp:revision>
  <dcterms:created xsi:type="dcterms:W3CDTF">2013-09-16T12:20:41Z</dcterms:created>
  <dcterms:modified xsi:type="dcterms:W3CDTF">2013-09-16T12:32:27Z</dcterms:modified>
</cp:coreProperties>
</file>