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E91A21-7258-4535-BA49-C5E1A190932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0FC5ED-9149-4A64-9D6D-4D50E357F5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Colonists Unite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Revolution Chapter 7 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Colonists Unite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Committees of Correspondence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wrote letters to each other telling what was being done to protest British laws.</a:t>
            </a:r>
          </a:p>
          <a:p>
            <a:r>
              <a:rPr lang="en-US" dirty="0" smtClean="0"/>
              <a:t>Information traveled quickly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Why were Committees of Correspondence set up?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Boston Tea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 passed allowing British company to sell tea in the colonies for a low price. </a:t>
            </a:r>
            <a:r>
              <a:rPr lang="en-US" dirty="0" smtClean="0">
                <a:solidFill>
                  <a:srgbClr val="FF0000"/>
                </a:solidFill>
              </a:rPr>
              <a:t>(Colonists still had to pay a tax)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British ships carrying tea arrived in Boston Harbor in December 1773.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5 members of Sons of Liberty dumped tea into Boston Harbor (dressed as Mohawk Indians)</a:t>
            </a:r>
          </a:p>
        </p:txBody>
      </p:sp>
    </p:spTree>
    <p:extLst>
      <p:ext uri="{BB962C8B-B14F-4D97-AF65-F5344CB8AC3E}">
        <p14:creationId xmlns:p14="http://schemas.microsoft.com/office/powerpoint/2010/main" val="24062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Intolerable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500" dirty="0">
                <a:solidFill>
                  <a:srgbClr val="7030A0"/>
                </a:solidFill>
              </a:rPr>
              <a:t>Consequences:</a:t>
            </a:r>
            <a:r>
              <a:rPr lang="en-US" sz="2500" dirty="0">
                <a:solidFill>
                  <a:srgbClr val="0070C0"/>
                </a:solidFill>
              </a:rPr>
              <a:t> Royal Navy blockade </a:t>
            </a:r>
            <a:r>
              <a:rPr lang="en-US" sz="2500" dirty="0">
                <a:solidFill>
                  <a:srgbClr val="FF0000"/>
                </a:solidFill>
              </a:rPr>
              <a:t>(use warships to prevent other ships from leaving) </a:t>
            </a:r>
            <a:r>
              <a:rPr lang="en-US" sz="2500" dirty="0">
                <a:solidFill>
                  <a:srgbClr val="0070C0"/>
                </a:solidFill>
              </a:rPr>
              <a:t>harbor until all tea was paid for (no ship carrying colonial goods could leave Boston Harbor)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Quarter or pay for housing of soldiers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General Thomas Gage (head of British Army) made new colonial governor of Massachusetts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Philadelphia (September 1774)</a:t>
            </a:r>
          </a:p>
          <a:p>
            <a:r>
              <a:rPr lang="en-US" dirty="0" smtClean="0"/>
              <a:t>12 Representatives arrived at meeting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Stop all trade with Britain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longer obey British laws that took away liberty</a:t>
            </a:r>
          </a:p>
          <a:p>
            <a:r>
              <a:rPr lang="en-US" dirty="0" smtClean="0"/>
              <a:t>Demands for colonial rights not met the Congress would meet again in May 1775</a:t>
            </a:r>
          </a:p>
          <a:p>
            <a:r>
              <a:rPr lang="en-US" dirty="0" smtClean="0"/>
              <a:t>Patrick Henry </a:t>
            </a:r>
            <a:r>
              <a:rPr lang="en-US" dirty="0" smtClean="0">
                <a:solidFill>
                  <a:srgbClr val="002060"/>
                </a:solidFill>
              </a:rPr>
              <a:t>“Give me liberty or give me death”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Lexington and Concord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Minutemen: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fighters in Massachusetts's militia that were ready to fight in a minute.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Patriots: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Colonists against the British.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General Gage </a:t>
            </a:r>
            <a:r>
              <a:rPr lang="en-US" dirty="0" smtClean="0"/>
              <a:t>sent soldiers to find weapons </a:t>
            </a:r>
            <a:r>
              <a:rPr lang="en-US" dirty="0" smtClean="0">
                <a:solidFill>
                  <a:srgbClr val="0070C0"/>
                </a:solidFill>
              </a:rPr>
              <a:t>(stored in Concord) </a:t>
            </a:r>
            <a:r>
              <a:rPr lang="en-US" dirty="0" smtClean="0"/>
              <a:t>and arrest </a:t>
            </a:r>
            <a:r>
              <a:rPr lang="en-US" dirty="0" smtClean="0">
                <a:solidFill>
                  <a:srgbClr val="FF0000"/>
                </a:solidFill>
              </a:rPr>
              <a:t>Patriot leaders </a:t>
            </a:r>
            <a:r>
              <a:rPr lang="en-US" dirty="0" smtClean="0">
                <a:solidFill>
                  <a:srgbClr val="0070C0"/>
                </a:solidFill>
              </a:rPr>
              <a:t>(John Hancock and Samuel Adams)</a:t>
            </a:r>
          </a:p>
          <a:p>
            <a:r>
              <a:rPr lang="en-US" dirty="0" smtClean="0"/>
              <a:t>Paul Revere and William Dawes warned leaders British were coming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“Shot Heard Around The World” </a:t>
            </a:r>
            <a:r>
              <a:rPr lang="en-US" dirty="0" smtClean="0">
                <a:solidFill>
                  <a:srgbClr val="0070C0"/>
                </a:solidFill>
              </a:rPr>
              <a:t>In Lexington British soldiers fired upon Minutemen </a:t>
            </a:r>
            <a:r>
              <a:rPr lang="en-US" dirty="0" smtClean="0"/>
              <a:t>(marked beginning of the war)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286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Colonists Unite</vt:lpstr>
      <vt:lpstr>Colonists Unite</vt:lpstr>
      <vt:lpstr>The Boston Tea Party</vt:lpstr>
      <vt:lpstr>Intolerable Acts</vt:lpstr>
      <vt:lpstr>The Continental Congress</vt:lpstr>
      <vt:lpstr>Lexington and Concord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Colonists Unite</dc:title>
  <dc:creator>owner</dc:creator>
  <cp:lastModifiedBy>MCS</cp:lastModifiedBy>
  <cp:revision>4</cp:revision>
  <dcterms:created xsi:type="dcterms:W3CDTF">2013-09-11T10:20:08Z</dcterms:created>
  <dcterms:modified xsi:type="dcterms:W3CDTF">2013-09-11T12:30:24Z</dcterms:modified>
</cp:coreProperties>
</file>